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handoutMasterIdLst>
    <p:handoutMasterId r:id="rId10"/>
  </p:handoutMasterIdLst>
  <p:sldIdLst>
    <p:sldId id="857" r:id="rId2"/>
    <p:sldId id="863" r:id="rId3"/>
    <p:sldId id="866" r:id="rId4"/>
    <p:sldId id="864" r:id="rId5"/>
    <p:sldId id="865" r:id="rId6"/>
    <p:sldId id="867" r:id="rId7"/>
    <p:sldId id="277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" id="{F94227D9-8DBA-45B1-B08F-13F83575475E}">
          <p14:sldIdLst/>
        </p14:section>
        <p14:section name="Title" id="{643923EB-3AA9-4980-8701-7DA604749232}">
          <p14:sldIdLst>
            <p14:sldId id="857"/>
          </p14:sldIdLst>
        </p14:section>
        <p14:section name="Content" id="{F90E33E7-5CE0-4626-97BD-B682FA258FC1}">
          <p14:sldIdLst>
            <p14:sldId id="863"/>
            <p14:sldId id="866"/>
            <p14:sldId id="864"/>
            <p14:sldId id="865"/>
            <p14:sldId id="867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2F0"/>
    <a:srgbClr val="ED6D63"/>
    <a:srgbClr val="0D2044"/>
    <a:srgbClr val="FF6F61"/>
    <a:srgbClr val="8A8672"/>
    <a:srgbClr val="49BED8"/>
    <a:srgbClr val="E61E73"/>
    <a:srgbClr val="EC6839"/>
    <a:srgbClr val="0F284E"/>
    <a:srgbClr val="00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4662"/>
  </p:normalViewPr>
  <p:slideViewPr>
    <p:cSldViewPr>
      <p:cViewPr varScale="1">
        <p:scale>
          <a:sx n="105" d="100"/>
          <a:sy n="105" d="100"/>
        </p:scale>
        <p:origin x="88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32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230C74-7A65-B018-EDB9-8D5C802564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C3BB45-9048-40C2-869F-EBA86FEC3E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07162-EFF9-4D20-9000-52241263802B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D21CDF-3BC8-10D0-FF1D-FCBC5D8683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49812-F268-FD98-FB1A-08623E5F554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E5C9C-FC9E-43E9-9E51-EFF0BFF147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97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13DBE-1E1B-43BE-8919-42821D7BFE68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F4458-0ED7-4440-8BFB-61A3A24B1A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670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69480"/>
            <a:ext cx="4317504" cy="1159520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3741440" cy="92871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rgbClr val="FF6F61"/>
                </a:solidFill>
                <a:latin typeface="Montserrat" panose="00000500000000000000" pitchFamily="50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8" name="Picture 17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91C5AB18-2C97-A775-D8F8-0D3F717724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29" y="702362"/>
            <a:ext cx="2805336" cy="427499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07B5F25D-86C8-0E25-F333-45DBC8BD60E2}"/>
              </a:ext>
            </a:extLst>
          </p:cNvPr>
          <p:cNvSpPr txBox="1">
            <a:spLocks/>
          </p:cNvSpPr>
          <p:nvPr userDrawn="1"/>
        </p:nvSpPr>
        <p:spPr>
          <a:xfrm>
            <a:off x="1303672" y="6309320"/>
            <a:ext cx="2410780" cy="327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bg1"/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45718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2pPr>
            <a:lvl3pPr marL="914377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3pPr>
            <a:lvl4pPr marL="1371566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4pPr>
            <a:lvl5pPr marL="1828754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5pPr>
            <a:lvl6pPr marL="2285943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>
                <a:solidFill>
                  <a:srgbClr val="FF6F61"/>
                </a:solidFill>
                <a:latin typeface="+mj-lt"/>
              </a:rPr>
              <a:t>www.advancis.co.uk</a:t>
            </a:r>
            <a:endParaRPr lang="en-US" sz="1600" dirty="0">
              <a:solidFill>
                <a:srgbClr val="FF6F61"/>
              </a:solidFill>
              <a:latin typeface="+mj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7E216B1-CECC-228F-BFF8-44DC4DC8DE13}"/>
              </a:ext>
            </a:extLst>
          </p:cNvPr>
          <p:cNvSpPr/>
          <p:nvPr userDrawn="1"/>
        </p:nvSpPr>
        <p:spPr>
          <a:xfrm>
            <a:off x="9130438" y="-22821"/>
            <a:ext cx="3075404" cy="1546822"/>
          </a:xfrm>
          <a:custGeom>
            <a:avLst/>
            <a:gdLst>
              <a:gd name="connsiteX0" fmla="*/ 0 w 2016224"/>
              <a:gd name="connsiteY0" fmla="*/ 0 h 1440160"/>
              <a:gd name="connsiteX1" fmla="*/ 2016224 w 2016224"/>
              <a:gd name="connsiteY1" fmla="*/ 0 h 1440160"/>
              <a:gd name="connsiteX2" fmla="*/ 2016224 w 2016224"/>
              <a:gd name="connsiteY2" fmla="*/ 1440160 h 1440160"/>
              <a:gd name="connsiteX3" fmla="*/ 0 w 2016224"/>
              <a:gd name="connsiteY3" fmla="*/ 1440160 h 1440160"/>
              <a:gd name="connsiteX4" fmla="*/ 0 w 2016224"/>
              <a:gd name="connsiteY4" fmla="*/ 0 h 1440160"/>
              <a:gd name="connsiteX0" fmla="*/ 0 w 2097187"/>
              <a:gd name="connsiteY0" fmla="*/ 0 h 1440160"/>
              <a:gd name="connsiteX1" fmla="*/ 2016224 w 2097187"/>
              <a:gd name="connsiteY1" fmla="*/ 0 h 1440160"/>
              <a:gd name="connsiteX2" fmla="*/ 2097187 w 2097187"/>
              <a:gd name="connsiteY2" fmla="*/ 1182985 h 1440160"/>
              <a:gd name="connsiteX3" fmla="*/ 0 w 2097187"/>
              <a:gd name="connsiteY3" fmla="*/ 1440160 h 1440160"/>
              <a:gd name="connsiteX4" fmla="*/ 0 w 2097187"/>
              <a:gd name="connsiteY4" fmla="*/ 0 h 1440160"/>
              <a:gd name="connsiteX0" fmla="*/ 0 w 3373536"/>
              <a:gd name="connsiteY0" fmla="*/ 571501 h 2011661"/>
              <a:gd name="connsiteX1" fmla="*/ 3373536 w 3373536"/>
              <a:gd name="connsiteY1" fmla="*/ 0 h 2011661"/>
              <a:gd name="connsiteX2" fmla="*/ 2097187 w 3373536"/>
              <a:gd name="connsiteY2" fmla="*/ 1754486 h 2011661"/>
              <a:gd name="connsiteX3" fmla="*/ 0 w 3373536"/>
              <a:gd name="connsiteY3" fmla="*/ 2011661 h 2011661"/>
              <a:gd name="connsiteX4" fmla="*/ 0 w 3373536"/>
              <a:gd name="connsiteY4" fmla="*/ 571501 h 2011661"/>
              <a:gd name="connsiteX0" fmla="*/ 0 w 3373537"/>
              <a:gd name="connsiteY0" fmla="*/ 571501 h 2011661"/>
              <a:gd name="connsiteX1" fmla="*/ 3373536 w 3373537"/>
              <a:gd name="connsiteY1" fmla="*/ 0 h 2011661"/>
              <a:gd name="connsiteX2" fmla="*/ 3373537 w 3373537"/>
              <a:gd name="connsiteY2" fmla="*/ 678161 h 2011661"/>
              <a:gd name="connsiteX3" fmla="*/ 0 w 3373537"/>
              <a:gd name="connsiteY3" fmla="*/ 2011661 h 2011661"/>
              <a:gd name="connsiteX4" fmla="*/ 0 w 3373537"/>
              <a:gd name="connsiteY4" fmla="*/ 571501 h 2011661"/>
              <a:gd name="connsiteX0" fmla="*/ 45719 w 3373537"/>
              <a:gd name="connsiteY0" fmla="*/ 45719 h 2011661"/>
              <a:gd name="connsiteX1" fmla="*/ 3373536 w 3373537"/>
              <a:gd name="connsiteY1" fmla="*/ 0 h 2011661"/>
              <a:gd name="connsiteX2" fmla="*/ 3373537 w 3373537"/>
              <a:gd name="connsiteY2" fmla="*/ 678161 h 2011661"/>
              <a:gd name="connsiteX3" fmla="*/ 0 w 3373537"/>
              <a:gd name="connsiteY3" fmla="*/ 2011661 h 2011661"/>
              <a:gd name="connsiteX4" fmla="*/ 45719 w 3373537"/>
              <a:gd name="connsiteY4" fmla="*/ 45719 h 2011661"/>
              <a:gd name="connsiteX0" fmla="*/ 45719 w 3373537"/>
              <a:gd name="connsiteY0" fmla="*/ 0 h 2057380"/>
              <a:gd name="connsiteX1" fmla="*/ 3373536 w 3373537"/>
              <a:gd name="connsiteY1" fmla="*/ 45719 h 2057380"/>
              <a:gd name="connsiteX2" fmla="*/ 3373537 w 3373537"/>
              <a:gd name="connsiteY2" fmla="*/ 723880 h 2057380"/>
              <a:gd name="connsiteX3" fmla="*/ 0 w 3373537"/>
              <a:gd name="connsiteY3" fmla="*/ 2057380 h 2057380"/>
              <a:gd name="connsiteX4" fmla="*/ 45719 w 3373537"/>
              <a:gd name="connsiteY4" fmla="*/ 0 h 2057380"/>
              <a:gd name="connsiteX0" fmla="*/ 0 w 3327818"/>
              <a:gd name="connsiteY0" fmla="*/ 0 h 1430616"/>
              <a:gd name="connsiteX1" fmla="*/ 3327817 w 3327818"/>
              <a:gd name="connsiteY1" fmla="*/ 45719 h 1430616"/>
              <a:gd name="connsiteX2" fmla="*/ 3327818 w 3327818"/>
              <a:gd name="connsiteY2" fmla="*/ 723880 h 1430616"/>
              <a:gd name="connsiteX3" fmla="*/ 1261339 w 3327818"/>
              <a:gd name="connsiteY3" fmla="*/ 1430616 h 1430616"/>
              <a:gd name="connsiteX4" fmla="*/ 0 w 3327818"/>
              <a:gd name="connsiteY4" fmla="*/ 0 h 1430616"/>
              <a:gd name="connsiteX0" fmla="*/ 0 w 3327817"/>
              <a:gd name="connsiteY0" fmla="*/ 0 h 1430616"/>
              <a:gd name="connsiteX1" fmla="*/ 3327817 w 3327817"/>
              <a:gd name="connsiteY1" fmla="*/ 45719 h 1430616"/>
              <a:gd name="connsiteX2" fmla="*/ 3318738 w 3327817"/>
              <a:gd name="connsiteY2" fmla="*/ 506691 h 1430616"/>
              <a:gd name="connsiteX3" fmla="*/ 1261339 w 3327817"/>
              <a:gd name="connsiteY3" fmla="*/ 1430616 h 1430616"/>
              <a:gd name="connsiteX4" fmla="*/ 0 w 3327817"/>
              <a:gd name="connsiteY4" fmla="*/ 0 h 1430616"/>
              <a:gd name="connsiteX0" fmla="*/ 0 w 3327817"/>
              <a:gd name="connsiteY0" fmla="*/ 0 h 1592541"/>
              <a:gd name="connsiteX1" fmla="*/ 3327817 w 3327817"/>
              <a:gd name="connsiteY1" fmla="*/ 45719 h 1592541"/>
              <a:gd name="connsiteX2" fmla="*/ 3318738 w 3327817"/>
              <a:gd name="connsiteY2" fmla="*/ 506691 h 1592541"/>
              <a:gd name="connsiteX3" fmla="*/ 1513751 w 3327817"/>
              <a:gd name="connsiteY3" fmla="*/ 1592541 h 1592541"/>
              <a:gd name="connsiteX4" fmla="*/ 0 w 3327817"/>
              <a:gd name="connsiteY4" fmla="*/ 0 h 1592541"/>
              <a:gd name="connsiteX0" fmla="*/ 0 w 3089692"/>
              <a:gd name="connsiteY0" fmla="*/ 6668 h 1546822"/>
              <a:gd name="connsiteX1" fmla="*/ 3089692 w 3089692"/>
              <a:gd name="connsiteY1" fmla="*/ 0 h 1546822"/>
              <a:gd name="connsiteX2" fmla="*/ 3080613 w 3089692"/>
              <a:gd name="connsiteY2" fmla="*/ 460972 h 1546822"/>
              <a:gd name="connsiteX3" fmla="*/ 1275626 w 3089692"/>
              <a:gd name="connsiteY3" fmla="*/ 1546822 h 1546822"/>
              <a:gd name="connsiteX4" fmla="*/ 0 w 3089692"/>
              <a:gd name="connsiteY4" fmla="*/ 6668 h 1546822"/>
              <a:gd name="connsiteX0" fmla="*/ 0 w 3037304"/>
              <a:gd name="connsiteY0" fmla="*/ 25718 h 1546822"/>
              <a:gd name="connsiteX1" fmla="*/ 3037304 w 3037304"/>
              <a:gd name="connsiteY1" fmla="*/ 0 h 1546822"/>
              <a:gd name="connsiteX2" fmla="*/ 3028225 w 3037304"/>
              <a:gd name="connsiteY2" fmla="*/ 460972 h 1546822"/>
              <a:gd name="connsiteX3" fmla="*/ 1223238 w 3037304"/>
              <a:gd name="connsiteY3" fmla="*/ 1546822 h 1546822"/>
              <a:gd name="connsiteX4" fmla="*/ 0 w 3037304"/>
              <a:gd name="connsiteY4" fmla="*/ 25718 h 1546822"/>
              <a:gd name="connsiteX0" fmla="*/ 0 w 3075404"/>
              <a:gd name="connsiteY0" fmla="*/ 16193 h 1546822"/>
              <a:gd name="connsiteX1" fmla="*/ 3075404 w 3075404"/>
              <a:gd name="connsiteY1" fmla="*/ 0 h 1546822"/>
              <a:gd name="connsiteX2" fmla="*/ 3066325 w 3075404"/>
              <a:gd name="connsiteY2" fmla="*/ 460972 h 1546822"/>
              <a:gd name="connsiteX3" fmla="*/ 1261338 w 3075404"/>
              <a:gd name="connsiteY3" fmla="*/ 1546822 h 1546822"/>
              <a:gd name="connsiteX4" fmla="*/ 0 w 3075404"/>
              <a:gd name="connsiteY4" fmla="*/ 16193 h 154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5404" h="1546822">
                <a:moveTo>
                  <a:pt x="0" y="16193"/>
                </a:moveTo>
                <a:lnTo>
                  <a:pt x="3075404" y="0"/>
                </a:lnTo>
                <a:cubicBezTo>
                  <a:pt x="3075404" y="226054"/>
                  <a:pt x="3066325" y="234918"/>
                  <a:pt x="3066325" y="460972"/>
                </a:cubicBezTo>
                <a:lnTo>
                  <a:pt x="1261338" y="1546822"/>
                </a:lnTo>
                <a:lnTo>
                  <a:pt x="0" y="16193"/>
                </a:lnTo>
                <a:close/>
              </a:path>
            </a:pathLst>
          </a:custGeom>
          <a:solidFill>
            <a:srgbClr val="0D2044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63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024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2022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563D631-88B4-2022-5CCB-1F6BEA44BB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1" y="1125538"/>
            <a:ext cx="5126038" cy="482441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19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024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2022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7FB3AF4-7A15-374D-1947-C8A805D609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493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3B569E4-6EB0-C53C-6982-2D13A4D4D1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17468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20F10329-062D-ECB4-9572-1ED0E550BF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0493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554E846A-A170-5BEA-083D-2C5F1A50D98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7468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478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">
    <p:bg>
      <p:bgPr>
        <a:solidFill>
          <a:srgbClr val="0F28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67FB3AF4-7A15-374D-1947-C8A805D609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18637" y="2060848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C3B569E4-6EB0-C53C-6982-2D13A4D4D1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39017" y="2060848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0F10329-062D-ECB4-9572-1ED0E550BF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8237" y="2056036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E01D78-8C39-4213-3CB7-E8258E260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4E82671-FDE1-7DEF-A931-792D5F062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4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03F72A2-35FA-3490-F2DE-BA2965447C1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479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DFAB15-41D6-8B2E-AE7E-85D00472B77D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0150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10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382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380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457188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5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0913C76B-B4DD-1424-E3FD-C66E0FBA8D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41848" y="1125538"/>
            <a:ext cx="4824413" cy="482441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51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2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A892B8C6-9C9E-4EFC-FF88-A82995539F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37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DDC3C96-F706-1515-4F77-39F59FA6B8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04312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6762126C-9E74-4DD8-544A-BCD85D24DB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37337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CA850904-FEF3-7C21-F3AC-02928F35EF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04312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091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54479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228" y="3494886"/>
            <a:ext cx="4032448" cy="648072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E3C85A-6FA4-DF56-99FB-AA7B17353B57}"/>
              </a:ext>
            </a:extLst>
          </p:cNvPr>
          <p:cNvSpPr txBox="1">
            <a:spLocks/>
          </p:cNvSpPr>
          <p:nvPr userDrawn="1"/>
        </p:nvSpPr>
        <p:spPr>
          <a:xfrm>
            <a:off x="609600" y="2109794"/>
            <a:ext cx="4550296" cy="13850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457189" rtl="0" eaLnBrk="1" latinLnBrk="0" hangingPunct="1">
              <a:spcBef>
                <a:spcPct val="0"/>
              </a:spcBef>
              <a:buNone/>
              <a:defRPr lang="en-US" sz="3400" b="1" kern="1200">
                <a:solidFill>
                  <a:srgbClr val="EC6839"/>
                </a:solidFill>
                <a:latin typeface="Arial Bold" panose="020B0704020202020204" pitchFamily="34" charset="0"/>
                <a:ea typeface="+mj-ea"/>
                <a:cs typeface="Arial Bold" panose="020B0704020202020204" pitchFamily="34" charset="0"/>
              </a:defRPr>
            </a:lvl1pPr>
          </a:lstStyle>
          <a:p>
            <a:pPr algn="l"/>
            <a:r>
              <a:rPr lang="en-GB" dirty="0">
                <a:solidFill>
                  <a:srgbClr val="FF6F61"/>
                </a:solidFill>
                <a:latin typeface="+mj-lt"/>
              </a:rPr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F0AE55E-F323-3BA6-E27B-78F23FFCC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48300" y="0"/>
            <a:ext cx="6743700" cy="6858000"/>
          </a:xfrm>
        </p:spPr>
        <p:txBody>
          <a:bodyPr/>
          <a:lstStyle/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195A94-3036-E67B-2DE3-5D4409FE15E9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11" name="Graphic 7">
              <a:extLst>
                <a:ext uri="{FF2B5EF4-FFF2-40B4-BE49-F238E27FC236}">
                  <a16:creationId xmlns:a16="http://schemas.microsoft.com/office/drawing/2014/main" id="{FFDA8F7D-9FEB-3444-AE5F-B1C126A3F71D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12" name="Picture 11" descr="A black and blue text&#10;&#10;Description automatically generated">
              <a:extLst>
                <a:ext uri="{FF2B5EF4-FFF2-40B4-BE49-F238E27FC236}">
                  <a16:creationId xmlns:a16="http://schemas.microsoft.com/office/drawing/2014/main" id="{00EBBBF9-05B6-6E7E-380B-D6A2D8385A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2464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902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457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6D7F06-F18E-5B76-F70F-656E9D023E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17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solidFill>
          <a:srgbClr val="0D20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88DD5-B1E5-3097-50E2-F51411E71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61F60BB-022B-7F12-6EAE-4B5D723237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0450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Gray">
    <p:bg>
      <p:bgPr>
        <a:solidFill>
          <a:srgbClr val="F3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15F13F2-8041-1D98-4C63-AC2E31084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29E4288-F285-8BD7-1D81-510FE143AC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9325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5BF99C4-140E-7364-DDF4-C67FD2E60B8C}"/>
              </a:ext>
            </a:extLst>
          </p:cNvPr>
          <p:cNvSpPr/>
          <p:nvPr userDrawn="1"/>
        </p:nvSpPr>
        <p:spPr>
          <a:xfrm>
            <a:off x="9048328" y="0"/>
            <a:ext cx="3151292" cy="1211992"/>
          </a:xfrm>
          <a:custGeom>
            <a:avLst/>
            <a:gdLst>
              <a:gd name="connsiteX0" fmla="*/ 0 w 3143672"/>
              <a:gd name="connsiteY0" fmla="*/ 0 h 1196752"/>
              <a:gd name="connsiteX1" fmla="*/ 3143672 w 3143672"/>
              <a:gd name="connsiteY1" fmla="*/ 0 h 1196752"/>
              <a:gd name="connsiteX2" fmla="*/ 3143672 w 3143672"/>
              <a:gd name="connsiteY2" fmla="*/ 1196752 h 1196752"/>
              <a:gd name="connsiteX3" fmla="*/ 0 w 3143672"/>
              <a:gd name="connsiteY3" fmla="*/ 1196752 h 1196752"/>
              <a:gd name="connsiteX4" fmla="*/ 0 w 3143672"/>
              <a:gd name="connsiteY4" fmla="*/ 0 h 1196752"/>
              <a:gd name="connsiteX0" fmla="*/ 0 w 3151292"/>
              <a:gd name="connsiteY0" fmla="*/ 0 h 1196752"/>
              <a:gd name="connsiteX1" fmla="*/ 3143672 w 3151292"/>
              <a:gd name="connsiteY1" fmla="*/ 0 h 1196752"/>
              <a:gd name="connsiteX2" fmla="*/ 3151292 w 3151292"/>
              <a:gd name="connsiteY2" fmla="*/ 396652 h 1196752"/>
              <a:gd name="connsiteX3" fmla="*/ 0 w 3151292"/>
              <a:gd name="connsiteY3" fmla="*/ 1196752 h 1196752"/>
              <a:gd name="connsiteX4" fmla="*/ 0 w 3151292"/>
              <a:gd name="connsiteY4" fmla="*/ 0 h 1196752"/>
              <a:gd name="connsiteX0" fmla="*/ 0 w 3151292"/>
              <a:gd name="connsiteY0" fmla="*/ 0 h 1211992"/>
              <a:gd name="connsiteX1" fmla="*/ 3143672 w 3151292"/>
              <a:gd name="connsiteY1" fmla="*/ 0 h 1211992"/>
              <a:gd name="connsiteX2" fmla="*/ 3151292 w 3151292"/>
              <a:gd name="connsiteY2" fmla="*/ 396652 h 1211992"/>
              <a:gd name="connsiteX3" fmla="*/ 1889760 w 3151292"/>
              <a:gd name="connsiteY3" fmla="*/ 1211992 h 1211992"/>
              <a:gd name="connsiteX4" fmla="*/ 0 w 3151292"/>
              <a:gd name="connsiteY4" fmla="*/ 0 h 121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1292" h="1211992">
                <a:moveTo>
                  <a:pt x="0" y="0"/>
                </a:moveTo>
                <a:lnTo>
                  <a:pt x="3143672" y="0"/>
                </a:lnTo>
                <a:lnTo>
                  <a:pt x="3151292" y="396652"/>
                </a:lnTo>
                <a:lnTo>
                  <a:pt x="1889760" y="1211992"/>
                </a:lnTo>
                <a:lnTo>
                  <a:pt x="0" y="0"/>
                </a:lnTo>
                <a:close/>
              </a:path>
            </a:pathLst>
          </a:custGeom>
          <a:solidFill>
            <a:srgbClr val="0D2044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2420888"/>
            <a:ext cx="8280920" cy="583456"/>
          </a:xfrm>
        </p:spPr>
        <p:txBody>
          <a:bodyPr>
            <a:normAutofit/>
          </a:bodyPr>
          <a:lstStyle>
            <a:lvl1pPr algn="l">
              <a:defRPr sz="3600">
                <a:latin typeface="Montserrat" panose="00000500000000000000" pitchFamily="50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3004344"/>
            <a:ext cx="828092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Montserrat" panose="00000500000000000000" pitchFamily="50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07B5F25D-86C8-0E25-F333-45DBC8BD60E2}"/>
              </a:ext>
            </a:extLst>
          </p:cNvPr>
          <p:cNvSpPr txBox="1">
            <a:spLocks/>
          </p:cNvSpPr>
          <p:nvPr userDrawn="1"/>
        </p:nvSpPr>
        <p:spPr>
          <a:xfrm>
            <a:off x="9552384" y="6309320"/>
            <a:ext cx="2410780" cy="327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bg1"/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45718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2pPr>
            <a:lvl3pPr marL="914377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3pPr>
            <a:lvl4pPr marL="1371566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4pPr>
            <a:lvl5pPr marL="1828754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5pPr>
            <a:lvl6pPr marL="2285943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>
                <a:solidFill>
                  <a:schemeClr val="bg1"/>
                </a:solidFill>
                <a:latin typeface="+mj-lt"/>
              </a:rPr>
              <a:t>www.advancis.co.uk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5262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692696"/>
            <a:ext cx="6815667" cy="5433472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2928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916832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5655EA-C1FB-842C-4342-FC1B7891D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025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rgbClr val="0D20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79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  <a:cs typeface="Arial" panose="020B0604020202020204" pitchFamily="34" charset="0"/>
              </a:defRPr>
            </a:lvl1pPr>
            <a:lvl2pPr>
              <a:defRPr sz="1800">
                <a:latin typeface="+mn-lt"/>
                <a:cs typeface="Arial" panose="020B0604020202020204" pitchFamily="34" charset="0"/>
              </a:defRPr>
            </a:lvl2pPr>
            <a:lvl3pPr>
              <a:defRPr sz="1600">
                <a:latin typeface="+mn-lt"/>
                <a:cs typeface="Arial" panose="020B0604020202020204" pitchFamily="34" charset="0"/>
              </a:defRPr>
            </a:lvl3pPr>
            <a:lvl4pPr>
              <a:defRPr sz="1400">
                <a:latin typeface="+mn-lt"/>
                <a:cs typeface="Arial" panose="020B0604020202020204" pitchFamily="34" charset="0"/>
              </a:defRPr>
            </a:lvl4pPr>
            <a:lvl5pPr>
              <a:defRPr sz="140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317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  <a:cs typeface="Arial" panose="020B0604020202020204" pitchFamily="34" charset="0"/>
              </a:defRPr>
            </a:lvl1pPr>
            <a:lvl2pPr>
              <a:defRPr sz="1800">
                <a:latin typeface="+mn-lt"/>
                <a:cs typeface="Arial" panose="020B0604020202020204" pitchFamily="34" charset="0"/>
              </a:defRPr>
            </a:lvl2pPr>
            <a:lvl3pPr>
              <a:defRPr sz="1600">
                <a:latin typeface="+mn-lt"/>
                <a:cs typeface="Arial" panose="020B0604020202020204" pitchFamily="34" charset="0"/>
              </a:defRPr>
            </a:lvl3pPr>
            <a:lvl4pPr>
              <a:defRPr sz="1400">
                <a:latin typeface="+mn-lt"/>
                <a:cs typeface="Arial" panose="020B0604020202020204" pitchFamily="34" charset="0"/>
              </a:defRPr>
            </a:lvl4pPr>
            <a:lvl5pPr>
              <a:defRPr sz="140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61A418-5AD0-92BD-4C93-78B660D7BDAE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5" name="Graphic 7">
              <a:extLst>
                <a:ext uri="{FF2B5EF4-FFF2-40B4-BE49-F238E27FC236}">
                  <a16:creationId xmlns:a16="http://schemas.microsoft.com/office/drawing/2014/main" id="{968DC1BF-1F69-B69C-C0CB-06275BB964D6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tx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6" name="Picture 5" descr="A black and blue text&#10;&#10;Description automatically generated">
              <a:extLst>
                <a:ext uri="{FF2B5EF4-FFF2-40B4-BE49-F238E27FC236}">
                  <a16:creationId xmlns:a16="http://schemas.microsoft.com/office/drawing/2014/main" id="{5106D492-6AAC-27F3-2374-31F61B4DB9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2DC982B6-78C2-7301-36B7-EE4BC6E3B9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430" y="271874"/>
            <a:ext cx="1482918" cy="14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235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54479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29001"/>
            <a:ext cx="4032448" cy="648072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57528" y="1196753"/>
            <a:ext cx="5524872" cy="49294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6752"/>
            <a:ext cx="4694312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71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9600" y="3501008"/>
            <a:ext cx="4694312" cy="269717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60848"/>
            <a:ext cx="4694312" cy="1368151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EFD05FE-F9D5-51F0-1023-EDC0EBB60E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3590" y="-3176"/>
            <a:ext cx="6456362" cy="6861175"/>
          </a:xfrm>
        </p:spPr>
        <p:txBody>
          <a:bodyPr/>
          <a:lstStyle/>
          <a:p>
            <a:endParaRPr lang="en-GB"/>
          </a:p>
        </p:txBody>
      </p:sp>
      <p:sp>
        <p:nvSpPr>
          <p:cNvPr id="8" name="Graphic 7">
            <a:extLst>
              <a:ext uri="{FF2B5EF4-FFF2-40B4-BE49-F238E27FC236}">
                <a16:creationId xmlns:a16="http://schemas.microsoft.com/office/drawing/2014/main" id="{0AB10E16-5CB6-61DC-C9DD-792826261319}"/>
              </a:ext>
            </a:extLst>
          </p:cNvPr>
          <p:cNvSpPr/>
          <p:nvPr userDrawn="1"/>
        </p:nvSpPr>
        <p:spPr>
          <a:xfrm>
            <a:off x="9120336" y="-2629"/>
            <a:ext cx="3424479" cy="967681"/>
          </a:xfrm>
          <a:custGeom>
            <a:avLst/>
            <a:gdLst>
              <a:gd name="connsiteX0" fmla="*/ 2336399 w 3424479"/>
              <a:gd name="connsiteY0" fmla="*/ 835525 h 967681"/>
              <a:gd name="connsiteX1" fmla="*/ 3424479 w 3424479"/>
              <a:gd name="connsiteY1" fmla="*/ 0 h 967681"/>
              <a:gd name="connsiteX2" fmla="*/ 0 w 3424479"/>
              <a:gd name="connsiteY2" fmla="*/ 0 h 967681"/>
              <a:gd name="connsiteX3" fmla="*/ 1642889 w 3424479"/>
              <a:gd name="connsiteY3" fmla="*/ 890494 h 967681"/>
              <a:gd name="connsiteX4" fmla="*/ 2336399 w 3424479"/>
              <a:gd name="connsiteY4" fmla="*/ 835525 h 96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4479" h="967681">
                <a:moveTo>
                  <a:pt x="2336399" y="835525"/>
                </a:moveTo>
                <a:lnTo>
                  <a:pt x="3424479" y="0"/>
                </a:lnTo>
                <a:lnTo>
                  <a:pt x="0" y="0"/>
                </a:lnTo>
                <a:lnTo>
                  <a:pt x="1642889" y="890494"/>
                </a:lnTo>
                <a:cubicBezTo>
                  <a:pt x="1864571" y="1010672"/>
                  <a:pt x="2136252" y="989137"/>
                  <a:pt x="2336399" y="835525"/>
                </a:cubicBezTo>
                <a:close/>
              </a:path>
            </a:pathLst>
          </a:custGeom>
          <a:solidFill>
            <a:srgbClr val="FF6F61"/>
          </a:solidFill>
          <a:ln w="15022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1100" dirty="0"/>
          </a:p>
        </p:txBody>
      </p:sp>
      <p:pic>
        <p:nvPicPr>
          <p:cNvPr id="12" name="Picture 11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12F05032-75AF-9AC1-8F62-7562E2000C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245059"/>
            <a:ext cx="1519896" cy="23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85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49397"/>
            <a:ext cx="4032448" cy="376300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18331" y="2197704"/>
            <a:ext cx="4685581" cy="2815473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381246"/>
            <a:ext cx="4694312" cy="1296144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3F6D2BA-437F-AC8E-A261-511C8A6759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07968" y="0"/>
            <a:ext cx="6384032" cy="4797152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2A805AE-5030-44B0-EEE9-6B40730651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80100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2992FD15-5E1D-106F-2E15-B6E0194361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76178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A17B689-A779-6F1E-D118-1258C342D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72256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90436DC-25D2-44E6-E294-8B9ABF8376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68334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00DA0DC8-55F7-E5BB-2C8A-19DEC390AC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64412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BDA743C-7AF6-6AA0-2C87-28CBA502AB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60490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3C047C0-5DDB-7D40-A3CF-440C6ABA9B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80100" y="761178"/>
            <a:ext cx="1008063" cy="1008063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849A41A-BB14-7C8C-C8B5-287034EBD0E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656568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042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350371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5202" y="3649760"/>
            <a:ext cx="2520280" cy="810414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296840-0EA4-FFFF-91AC-1ED3758D99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223792" y="1600205"/>
            <a:ext cx="3503712" cy="4525963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DB031E-A57A-B9D9-0561-C031807B6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202" y="1417513"/>
            <a:ext cx="2520280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5FE026-638F-F987-E774-28F101ECCF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062367" y="1600205"/>
            <a:ext cx="3503712" cy="4525963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611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3861048"/>
            <a:ext cx="12192000" cy="29969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908" y="2852935"/>
            <a:ext cx="3962923" cy="810414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296840-0EA4-FFFF-91AC-1ED3758D99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0908" y="4509120"/>
            <a:ext cx="5259068" cy="1972811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DB031E-A57A-B9D9-0561-C031807B6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908" y="620688"/>
            <a:ext cx="8211396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5FE026-638F-F987-E774-28F101ECCF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312023" y="4509120"/>
            <a:ext cx="5279901" cy="1972811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19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6F3588-A693-29F1-C029-1FBA21EEC040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23" name="Graphic 7">
              <a:extLst>
                <a:ext uri="{FF2B5EF4-FFF2-40B4-BE49-F238E27FC236}">
                  <a16:creationId xmlns:a16="http://schemas.microsoft.com/office/drawing/2014/main" id="{84539F1F-71A3-2991-485C-9CB08B9E648B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9" name="Picture 8" descr="A black and blue text&#10;&#10;Description automatically generated">
              <a:extLst>
                <a:ext uri="{FF2B5EF4-FFF2-40B4-BE49-F238E27FC236}">
                  <a16:creationId xmlns:a16="http://schemas.microsoft.com/office/drawing/2014/main" id="{9B719896-325A-0FC2-B5E6-0A69A4F537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3215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9" r:id="rId2"/>
    <p:sldLayoutId id="2147483698" r:id="rId3"/>
    <p:sldLayoutId id="2147483722" r:id="rId4"/>
    <p:sldLayoutId id="2147483699" r:id="rId5"/>
    <p:sldLayoutId id="2147483718" r:id="rId6"/>
    <p:sldLayoutId id="2147483717" r:id="rId7"/>
    <p:sldLayoutId id="2147483710" r:id="rId8"/>
    <p:sldLayoutId id="2147483716" r:id="rId9"/>
    <p:sldLayoutId id="2147483714" r:id="rId10"/>
    <p:sldLayoutId id="2147483709" r:id="rId11"/>
    <p:sldLayoutId id="2147483720" r:id="rId12"/>
    <p:sldLayoutId id="2147483715" r:id="rId13"/>
    <p:sldLayoutId id="2147483711" r:id="rId14"/>
    <p:sldLayoutId id="2147483708" r:id="rId15"/>
    <p:sldLayoutId id="2147483701" r:id="rId16"/>
    <p:sldLayoutId id="2147483702" r:id="rId17"/>
    <p:sldLayoutId id="2147483712" r:id="rId18"/>
    <p:sldLayoutId id="2147483713" r:id="rId19"/>
    <p:sldLayoutId id="2147483704" r:id="rId20"/>
    <p:sldLayoutId id="2147483705" r:id="rId21"/>
    <p:sldLayoutId id="2147483721" r:id="rId22"/>
  </p:sldLayoutIdLst>
  <p:txStyles>
    <p:titleStyle>
      <a:lvl1pPr algn="l" defTabSz="457189" rtl="0" eaLnBrk="1" latinLnBrk="0" hangingPunct="1">
        <a:spcBef>
          <a:spcPct val="0"/>
        </a:spcBef>
        <a:buNone/>
        <a:defRPr lang="en-US" sz="4000" b="1" kern="1200" dirty="0">
          <a:solidFill>
            <a:srgbClr val="FF6F61"/>
          </a:solidFill>
          <a:latin typeface="Montserrat" panose="00000500000000000000" pitchFamily="50" charset="0"/>
          <a:ea typeface="+mj-ea"/>
          <a:cs typeface="Arial Bold" panose="020B0704020202020204" pitchFamily="34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0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1pPr>
      <a:lvl2pPr marL="457188" indent="0" algn="l" defTabSz="457189" rtl="0" eaLnBrk="1" latinLnBrk="0" hangingPunct="1">
        <a:spcBef>
          <a:spcPct val="20000"/>
        </a:spcBef>
        <a:buFont typeface="Arial"/>
        <a:buNone/>
        <a:defRPr sz="18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2pPr>
      <a:lvl3pPr marL="914377" indent="0" algn="l" defTabSz="457189" rtl="0" eaLnBrk="1" latinLnBrk="0" hangingPunct="1">
        <a:spcBef>
          <a:spcPct val="20000"/>
        </a:spcBef>
        <a:buFont typeface="Arial"/>
        <a:buNone/>
        <a:defRPr sz="16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3pPr>
      <a:lvl4pPr marL="1371566" indent="0" algn="l" defTabSz="457189" rtl="0" eaLnBrk="1" latinLnBrk="0" hangingPunct="1">
        <a:spcBef>
          <a:spcPct val="20000"/>
        </a:spcBef>
        <a:buFont typeface="Arial"/>
        <a:buNone/>
        <a:defRPr sz="14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4pPr>
      <a:lvl5pPr marL="1828755" indent="0" algn="l" defTabSz="457189" rtl="0" eaLnBrk="1" latinLnBrk="0" hangingPunct="1">
        <a:spcBef>
          <a:spcPct val="20000"/>
        </a:spcBef>
        <a:buFont typeface="Arial"/>
        <a:buNone/>
        <a:defRPr sz="14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1CBF7-4975-4F60-86CE-B71023CBEC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392" y="2214576"/>
            <a:ext cx="8280920" cy="583456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Silflex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8D37A-C88E-5C6C-7C24-E95A7A6EE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392" y="2798032"/>
            <a:ext cx="8280920" cy="583456"/>
          </a:xfrm>
        </p:spPr>
        <p:txBody>
          <a:bodyPr/>
          <a:lstStyle/>
          <a:p>
            <a:r>
              <a:rPr lang="en-GB" dirty="0"/>
              <a:t>Soft Silicone Contact Layer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3C529AD-F743-3D21-12A4-8C7468134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3528392" cy="334224"/>
          </a:xfrm>
          <a:prstGeom prst="rect">
            <a:avLst/>
          </a:prstGeom>
        </p:spPr>
      </p:pic>
      <p:pic>
        <p:nvPicPr>
          <p:cNvPr id="33" name="Picture 32" descr="A person wearing blue gloves holding a piece of paper&#10;&#10;AI-generated content may be incorrect.">
            <a:extLst>
              <a:ext uri="{FF2B5EF4-FFF2-40B4-BE49-F238E27FC236}">
                <a16:creationId xmlns:a16="http://schemas.microsoft.com/office/drawing/2014/main" id="{B6C9BFD9-44FD-F369-ED2E-38F646FC16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2896" flipH="1">
            <a:off x="3019881" y="-922306"/>
            <a:ext cx="11768862" cy="7845908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A55CF91-9190-CE56-037E-E444C1E4D192}"/>
              </a:ext>
            </a:extLst>
          </p:cNvPr>
          <p:cNvGrpSpPr/>
          <p:nvPr/>
        </p:nvGrpSpPr>
        <p:grpSpPr>
          <a:xfrm>
            <a:off x="767408" y="3471011"/>
            <a:ext cx="4320480" cy="1152128"/>
            <a:chOff x="767408" y="3690824"/>
            <a:chExt cx="4320480" cy="1152128"/>
          </a:xfrm>
        </p:grpSpPr>
        <p:pic>
          <p:nvPicPr>
            <p:cNvPr id="36" name="Picture 35" descr="A red check mark on a black background&#10;&#10;AI-generated content may be incorrect.">
              <a:extLst>
                <a:ext uri="{FF2B5EF4-FFF2-40B4-BE49-F238E27FC236}">
                  <a16:creationId xmlns:a16="http://schemas.microsoft.com/office/drawing/2014/main" id="{4608B168-91F7-C0D0-EED6-BB5B5B1B4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742833"/>
              <a:ext cx="169358" cy="192416"/>
            </a:xfrm>
            <a:prstGeom prst="rect">
              <a:avLst/>
            </a:prstGeom>
          </p:spPr>
        </p:pic>
        <p:sp>
          <p:nvSpPr>
            <p:cNvPr id="37" name="Subtitle 2">
              <a:extLst>
                <a:ext uri="{FF2B5EF4-FFF2-40B4-BE49-F238E27FC236}">
                  <a16:creationId xmlns:a16="http://schemas.microsoft.com/office/drawing/2014/main" id="{0FC15B5E-9CC0-7DF3-BDE0-F9EEF79F9C7F}"/>
                </a:ext>
              </a:extLst>
            </p:cNvPr>
            <p:cNvSpPr txBox="1">
              <a:spLocks/>
            </p:cNvSpPr>
            <p:nvPr/>
          </p:nvSpPr>
          <p:spPr>
            <a:xfrm>
              <a:off x="923496" y="3690824"/>
              <a:ext cx="4164392" cy="115212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457189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bg1"/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1pPr>
              <a:lvl2pPr marL="457189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2pPr>
              <a:lvl3pPr marL="914377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3pPr>
              <a:lvl4pPr marL="1371566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4pPr>
              <a:lvl5pPr marL="1828754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5pPr>
              <a:lvl6pPr marL="2285943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131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320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509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/>
                <a:t>Pain-free dressing changes</a:t>
              </a:r>
            </a:p>
            <a:p>
              <a:r>
                <a:rPr lang="en-GB" sz="1400" dirty="0"/>
                <a:t>Easier exudate management</a:t>
              </a:r>
            </a:p>
            <a:p>
              <a:r>
                <a:rPr lang="en-GB" sz="1400" dirty="0"/>
                <a:t>Superior handling</a:t>
              </a:r>
            </a:p>
          </p:txBody>
        </p:sp>
        <p:pic>
          <p:nvPicPr>
            <p:cNvPr id="38" name="Picture 37" descr="A red check mark on a black background&#10;&#10;AI-generated content may be incorrect.">
              <a:extLst>
                <a:ext uri="{FF2B5EF4-FFF2-40B4-BE49-F238E27FC236}">
                  <a16:creationId xmlns:a16="http://schemas.microsoft.com/office/drawing/2014/main" id="{1287D2E0-1195-429A-C780-D0B39CE3D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985721"/>
              <a:ext cx="169358" cy="192416"/>
            </a:xfrm>
            <a:prstGeom prst="rect">
              <a:avLst/>
            </a:prstGeom>
          </p:spPr>
        </p:pic>
        <p:pic>
          <p:nvPicPr>
            <p:cNvPr id="39" name="Picture 38" descr="A red check mark on a black background&#10;&#10;AI-generated content may be incorrect.">
              <a:extLst>
                <a:ext uri="{FF2B5EF4-FFF2-40B4-BE49-F238E27FC236}">
                  <a16:creationId xmlns:a16="http://schemas.microsoft.com/office/drawing/2014/main" id="{9D1EA5A3-DAA9-6513-4043-340C28F97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4247658"/>
              <a:ext cx="169358" cy="1924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8072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B2370-0D44-693B-AEB0-C2E70F3B7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CEA09E-7D2F-758A-0901-85EB7E84DF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92" y="-43200"/>
            <a:ext cx="9791175" cy="69012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9CCFD8-4C56-B5F8-1314-70570B9608FD}"/>
              </a:ext>
            </a:extLst>
          </p:cNvPr>
          <p:cNvGrpSpPr/>
          <p:nvPr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10" name="Graphic 7">
              <a:extLst>
                <a:ext uri="{FF2B5EF4-FFF2-40B4-BE49-F238E27FC236}">
                  <a16:creationId xmlns:a16="http://schemas.microsoft.com/office/drawing/2014/main" id="{7D1EDDCB-193C-35BF-EE2D-CD2F7A922B9A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12" name="Picture 11" descr="A black and blue text&#10;&#10;Description automatically generated">
              <a:extLst>
                <a:ext uri="{FF2B5EF4-FFF2-40B4-BE49-F238E27FC236}">
                  <a16:creationId xmlns:a16="http://schemas.microsoft.com/office/drawing/2014/main" id="{D9B715C7-E276-D2AE-3627-5A02F6A8A4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5291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6F39F-2705-FEA2-3AFE-2D872E0A8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922EF5-7A9E-E1FA-D3D8-5C46E99734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53" y="-24507"/>
            <a:ext cx="9791175" cy="69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70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E0DE9-0809-5BA3-66EB-BBBBDEC7C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9BC124-46EB-B5EF-2208-A7A8B2036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4" b="3114"/>
          <a:stretch/>
        </p:blipFill>
        <p:spPr>
          <a:xfrm>
            <a:off x="1055440" y="-27384"/>
            <a:ext cx="11136560" cy="690099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8977E47-0A0B-D97C-6761-AFD412EF7CD3}"/>
              </a:ext>
            </a:extLst>
          </p:cNvPr>
          <p:cNvGrpSpPr/>
          <p:nvPr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5" name="Graphic 7">
              <a:extLst>
                <a:ext uri="{FF2B5EF4-FFF2-40B4-BE49-F238E27FC236}">
                  <a16:creationId xmlns:a16="http://schemas.microsoft.com/office/drawing/2014/main" id="{71A52C44-159A-44E6-DB08-FBE8D946250C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6" name="Picture 5" descr="A black and blue text&#10;&#10;Description automatically generated">
              <a:extLst>
                <a:ext uri="{FF2B5EF4-FFF2-40B4-BE49-F238E27FC236}">
                  <a16:creationId xmlns:a16="http://schemas.microsoft.com/office/drawing/2014/main" id="{AAC0F7A7-CBE6-2BDD-BD73-0A1FDD8AD3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41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331A4-CE92-4BA2-F9D1-A7CF63213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9DACB2D-1D94-AE9E-954F-C4636682E8A1}"/>
              </a:ext>
            </a:extLst>
          </p:cNvPr>
          <p:cNvGrpSpPr/>
          <p:nvPr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3" name="Graphic 7">
              <a:extLst>
                <a:ext uri="{FF2B5EF4-FFF2-40B4-BE49-F238E27FC236}">
                  <a16:creationId xmlns:a16="http://schemas.microsoft.com/office/drawing/2014/main" id="{73CD1F69-6D73-9EAF-72CE-024A69ABAA67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4" name="Picture 3" descr="A black and blue text&#10;&#10;Description automatically generated">
              <a:extLst>
                <a:ext uri="{FF2B5EF4-FFF2-40B4-BE49-F238E27FC236}">
                  <a16:creationId xmlns:a16="http://schemas.microsoft.com/office/drawing/2014/main" id="{709FBF4A-A586-6E9B-A1CA-251B142E29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9A842D02-32AF-A01B-500E-27A6BD00B3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"/>
          <a:stretch/>
        </p:blipFill>
        <p:spPr>
          <a:xfrm>
            <a:off x="471652" y="0"/>
            <a:ext cx="9725901" cy="69012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CD48B36-D0B8-0390-8A0D-8D091DFAA2AC}"/>
              </a:ext>
            </a:extLst>
          </p:cNvPr>
          <p:cNvGrpSpPr/>
          <p:nvPr/>
        </p:nvGrpSpPr>
        <p:grpSpPr>
          <a:xfrm>
            <a:off x="8992272" y="-20768"/>
            <a:ext cx="3424479" cy="967681"/>
            <a:chOff x="9120336" y="-20767"/>
            <a:chExt cx="3424479" cy="967681"/>
          </a:xfrm>
        </p:grpSpPr>
        <p:sp>
          <p:nvSpPr>
            <p:cNvPr id="7" name="Graphic 7">
              <a:extLst>
                <a:ext uri="{FF2B5EF4-FFF2-40B4-BE49-F238E27FC236}">
                  <a16:creationId xmlns:a16="http://schemas.microsoft.com/office/drawing/2014/main" id="{59A7AC72-9CD3-69F8-35F9-41B7F990F317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9" name="Picture 8" descr="A black and blue text&#10;&#10;Description automatically generated">
              <a:extLst>
                <a:ext uri="{FF2B5EF4-FFF2-40B4-BE49-F238E27FC236}">
                  <a16:creationId xmlns:a16="http://schemas.microsoft.com/office/drawing/2014/main" id="{25191D8E-2099-2166-30EC-44505EDC31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1369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386271-DF96-2502-062A-0A00389FB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23B0AD-425F-D108-389E-5F95364F39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R="0" algn="l" rtl="0"/>
            <a:r>
              <a:rPr lang="en-GB" dirty="0"/>
              <a:t>1. Edwards J, Mason S A. Developing a structured process for evaluating burn dressings. Poster presentation.</a:t>
            </a:r>
          </a:p>
          <a:p>
            <a:pPr marR="0" algn="l" rtl="0"/>
            <a:r>
              <a:rPr lang="en-GB" dirty="0"/>
              <a:t>2. Holden-Lund C (1987) Effects of relaxation with guided imagery on surgical stress and wound healing. Res Health Nurse 11(4):235-44.</a:t>
            </a:r>
          </a:p>
          <a:p>
            <a:pPr marR="0" algn="l" rtl="0"/>
            <a:r>
              <a:rPr lang="en-GB" dirty="0"/>
              <a:t>3. Advancis Medical Silflex range vs comparable products in </a:t>
            </a:r>
            <a:r>
              <a:rPr lang="en-GB" dirty="0" err="1"/>
              <a:t>Urgo</a:t>
            </a:r>
            <a:r>
              <a:rPr lang="en-GB" dirty="0"/>
              <a:t> Medical </a:t>
            </a:r>
            <a:r>
              <a:rPr lang="en-GB" dirty="0" err="1"/>
              <a:t>Urgotul</a:t>
            </a:r>
            <a:r>
              <a:rPr lang="en-GB" dirty="0"/>
              <a:t> range. Prices correct January 2022 – Drug Tariff.</a:t>
            </a:r>
          </a:p>
        </p:txBody>
      </p:sp>
    </p:spTree>
    <p:extLst>
      <p:ext uri="{BB962C8B-B14F-4D97-AF65-F5344CB8AC3E}">
        <p14:creationId xmlns:p14="http://schemas.microsoft.com/office/powerpoint/2010/main" val="2250407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A8FEBA-A828-33AD-ADCE-3C8AA9708697}"/>
              </a:ext>
            </a:extLst>
          </p:cNvPr>
          <p:cNvSpPr txBox="1">
            <a:spLocks/>
          </p:cNvSpPr>
          <p:nvPr/>
        </p:nvSpPr>
        <p:spPr>
          <a:xfrm>
            <a:off x="7855561" y="5128629"/>
            <a:ext cx="4026783" cy="45721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188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914377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828755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solidFill>
                  <a:schemeClr val="bg1"/>
                </a:solidFill>
              </a:rPr>
              <a:t>Please get in touch with any questions and feedback or for further support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F2E420-883E-36E4-A80A-B767AC80D198}"/>
              </a:ext>
            </a:extLst>
          </p:cNvPr>
          <p:cNvSpPr txBox="1">
            <a:spLocks/>
          </p:cNvSpPr>
          <p:nvPr/>
        </p:nvSpPr>
        <p:spPr>
          <a:xfrm>
            <a:off x="551384" y="2072907"/>
            <a:ext cx="8211396" cy="1905837"/>
          </a:xfrm>
          <a:prstGeom prst="rect">
            <a:avLst/>
          </a:prstGeom>
        </p:spPr>
        <p:txBody>
          <a:bodyPr anchor="ctr"/>
          <a:lstStyle>
            <a:lvl1pPr algn="l" defTabSz="457189" rtl="0" eaLnBrk="1" latinLnBrk="0" hangingPunct="1">
              <a:spcBef>
                <a:spcPct val="0"/>
              </a:spcBef>
              <a:buNone/>
              <a:defRPr lang="en-US" sz="4000" b="1" kern="1200">
                <a:solidFill>
                  <a:srgbClr val="EC6839"/>
                </a:solidFill>
                <a:latin typeface="Montserrat" panose="00000500000000000000" pitchFamily="50" charset="0"/>
                <a:ea typeface="+mj-ea"/>
                <a:cs typeface="Arial Bold" panose="020B0704020202020204" pitchFamily="34" charset="0"/>
              </a:defRPr>
            </a:lvl1pPr>
          </a:lstStyle>
          <a:p>
            <a:r>
              <a:rPr lang="en-GB" sz="5400" dirty="0">
                <a:solidFill>
                  <a:srgbClr val="FF6F61"/>
                </a:solidFill>
              </a:rPr>
              <a:t>Thank you for listening!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6B19A-06CD-D1E8-500C-98928B62DF33}"/>
              </a:ext>
            </a:extLst>
          </p:cNvPr>
          <p:cNvSpPr txBox="1">
            <a:spLocks/>
          </p:cNvSpPr>
          <p:nvPr/>
        </p:nvSpPr>
        <p:spPr>
          <a:xfrm>
            <a:off x="7951849" y="4365104"/>
            <a:ext cx="3943463" cy="8206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lang="en-US" sz="4000" b="1" kern="1200">
                <a:solidFill>
                  <a:srgbClr val="EC6839"/>
                </a:solidFill>
                <a:latin typeface="Montserrat" panose="00000500000000000000" pitchFamily="50" charset="0"/>
                <a:ea typeface="+mj-ea"/>
                <a:cs typeface="Arial Bold" panose="020B0704020202020204" pitchFamily="34" charset="0"/>
              </a:defRPr>
            </a:lvl1pPr>
          </a:lstStyle>
          <a:p>
            <a:pPr algn="r"/>
            <a:r>
              <a:rPr lang="en-GB" sz="2400" dirty="0">
                <a:solidFill>
                  <a:schemeClr val="bg1"/>
                </a:solidFill>
              </a:rPr>
              <a:t>Get In Touch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866DDE-27F0-9B0D-6CAC-33FE61405DF0}"/>
              </a:ext>
            </a:extLst>
          </p:cNvPr>
          <p:cNvGrpSpPr/>
          <p:nvPr/>
        </p:nvGrpSpPr>
        <p:grpSpPr>
          <a:xfrm>
            <a:off x="10200456" y="6177799"/>
            <a:ext cx="1674403" cy="407391"/>
            <a:chOff x="9159585" y="6018736"/>
            <a:chExt cx="2343452" cy="570174"/>
          </a:xfrm>
          <a:solidFill>
            <a:schemeClr val="bg1"/>
          </a:solidFill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2CEBEB5-2620-B4C9-6A9A-D91B4345AB6C}"/>
                </a:ext>
              </a:extLst>
            </p:cNvPr>
            <p:cNvGrpSpPr/>
            <p:nvPr userDrawn="1"/>
          </p:nvGrpSpPr>
          <p:grpSpPr>
            <a:xfrm>
              <a:off x="9159585" y="6027105"/>
              <a:ext cx="561805" cy="561805"/>
              <a:chOff x="5366196" y="2236610"/>
              <a:chExt cx="705822" cy="705822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6A76CC1-95FE-2C0E-A074-3604B408B72C}"/>
                  </a:ext>
                </a:extLst>
              </p:cNvPr>
              <p:cNvSpPr/>
              <p:nvPr/>
            </p:nvSpPr>
            <p:spPr>
              <a:xfrm>
                <a:off x="5366196" y="2236610"/>
                <a:ext cx="705822" cy="705822"/>
              </a:xfrm>
              <a:custGeom>
                <a:avLst/>
                <a:gdLst>
                  <a:gd name="connsiteX0" fmla="*/ 352911 w 705822"/>
                  <a:gd name="connsiteY0" fmla="*/ 705125 h 705822"/>
                  <a:gd name="connsiteX1" fmla="*/ 0 w 705822"/>
                  <a:gd name="connsiteY1" fmla="*/ 352911 h 705822"/>
                  <a:gd name="connsiteX2" fmla="*/ 352911 w 705822"/>
                  <a:gd name="connsiteY2" fmla="*/ 0 h 705822"/>
                  <a:gd name="connsiteX3" fmla="*/ 705823 w 705822"/>
                  <a:gd name="connsiteY3" fmla="*/ 352911 h 705822"/>
                  <a:gd name="connsiteX4" fmla="*/ 352911 w 705822"/>
                  <a:gd name="connsiteY4" fmla="*/ 705822 h 705822"/>
                  <a:gd name="connsiteX5" fmla="*/ 352911 w 705822"/>
                  <a:gd name="connsiteY5" fmla="*/ 31385 h 705822"/>
                  <a:gd name="connsiteX6" fmla="*/ 31385 w 705822"/>
                  <a:gd name="connsiteY6" fmla="*/ 352911 h 705822"/>
                  <a:gd name="connsiteX7" fmla="*/ 352911 w 705822"/>
                  <a:gd name="connsiteY7" fmla="*/ 674437 h 705822"/>
                  <a:gd name="connsiteX8" fmla="*/ 674437 w 705822"/>
                  <a:gd name="connsiteY8" fmla="*/ 352911 h 705822"/>
                  <a:gd name="connsiteX9" fmla="*/ 352911 w 705822"/>
                  <a:gd name="connsiteY9" fmla="*/ 31385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1" y="705125"/>
                    </a:moveTo>
                    <a:cubicBezTo>
                      <a:pt x="158322" y="705125"/>
                      <a:pt x="0" y="546803"/>
                      <a:pt x="0" y="352911"/>
                    </a:cubicBezTo>
                    <a:cubicBezTo>
                      <a:pt x="0" y="159019"/>
                      <a:pt x="158322" y="0"/>
                      <a:pt x="352911" y="0"/>
                    </a:cubicBezTo>
                    <a:cubicBezTo>
                      <a:pt x="547501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1" y="705822"/>
                    </a:cubicBezTo>
                    <a:moveTo>
                      <a:pt x="352911" y="31385"/>
                    </a:moveTo>
                    <a:cubicBezTo>
                      <a:pt x="175758" y="31385"/>
                      <a:pt x="31385" y="175758"/>
                      <a:pt x="31385" y="352911"/>
                    </a:cubicBezTo>
                    <a:cubicBezTo>
                      <a:pt x="31385" y="530064"/>
                      <a:pt x="175758" y="674437"/>
                      <a:pt x="352911" y="674437"/>
                    </a:cubicBezTo>
                    <a:cubicBezTo>
                      <a:pt x="530065" y="674437"/>
                      <a:pt x="674437" y="530064"/>
                      <a:pt x="674437" y="352911"/>
                    </a:cubicBezTo>
                    <a:cubicBezTo>
                      <a:pt x="674437" y="175758"/>
                      <a:pt x="530065" y="31385"/>
                      <a:pt x="352911" y="31385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8B06663-E633-AA41-DA29-E0A897E6563A}"/>
                  </a:ext>
                </a:extLst>
              </p:cNvPr>
              <p:cNvSpPr/>
              <p:nvPr/>
            </p:nvSpPr>
            <p:spPr>
              <a:xfrm>
                <a:off x="5607514" y="2414460"/>
                <a:ext cx="176455" cy="360583"/>
              </a:xfrm>
              <a:custGeom>
                <a:avLst/>
                <a:gdLst>
                  <a:gd name="connsiteX0" fmla="*/ 169481 w 176455"/>
                  <a:gd name="connsiteY0" fmla="*/ 189707 h 360583"/>
                  <a:gd name="connsiteX1" fmla="*/ 116475 w 176455"/>
                  <a:gd name="connsiteY1" fmla="*/ 189707 h 360583"/>
                  <a:gd name="connsiteX2" fmla="*/ 116475 w 176455"/>
                  <a:gd name="connsiteY2" fmla="*/ 360583 h 360583"/>
                  <a:gd name="connsiteX3" fmla="*/ 37662 w 176455"/>
                  <a:gd name="connsiteY3" fmla="*/ 360583 h 360583"/>
                  <a:gd name="connsiteX4" fmla="*/ 37662 w 176455"/>
                  <a:gd name="connsiteY4" fmla="*/ 189707 h 360583"/>
                  <a:gd name="connsiteX5" fmla="*/ 0 w 176455"/>
                  <a:gd name="connsiteY5" fmla="*/ 189707 h 360583"/>
                  <a:gd name="connsiteX6" fmla="*/ 0 w 176455"/>
                  <a:gd name="connsiteY6" fmla="*/ 122752 h 360583"/>
                  <a:gd name="connsiteX7" fmla="*/ 37662 w 176455"/>
                  <a:gd name="connsiteY7" fmla="*/ 122752 h 360583"/>
                  <a:gd name="connsiteX8" fmla="*/ 37662 w 176455"/>
                  <a:gd name="connsiteY8" fmla="*/ 79510 h 360583"/>
                  <a:gd name="connsiteX9" fmla="*/ 117172 w 176455"/>
                  <a:gd name="connsiteY9" fmla="*/ 0 h 360583"/>
                  <a:gd name="connsiteX10" fmla="*/ 175758 w 176455"/>
                  <a:gd name="connsiteY10" fmla="*/ 0 h 360583"/>
                  <a:gd name="connsiteX11" fmla="*/ 175758 w 176455"/>
                  <a:gd name="connsiteY11" fmla="*/ 65561 h 360583"/>
                  <a:gd name="connsiteX12" fmla="*/ 133214 w 176455"/>
                  <a:gd name="connsiteY12" fmla="*/ 65561 h 360583"/>
                  <a:gd name="connsiteX13" fmla="*/ 116475 w 176455"/>
                  <a:gd name="connsiteY13" fmla="*/ 83694 h 360583"/>
                  <a:gd name="connsiteX14" fmla="*/ 116475 w 176455"/>
                  <a:gd name="connsiteY14" fmla="*/ 123449 h 360583"/>
                  <a:gd name="connsiteX15" fmla="*/ 176456 w 176455"/>
                  <a:gd name="connsiteY15" fmla="*/ 123449 h 360583"/>
                  <a:gd name="connsiteX16" fmla="*/ 169481 w 176455"/>
                  <a:gd name="connsiteY16" fmla="*/ 190405 h 36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6455" h="360583">
                    <a:moveTo>
                      <a:pt x="169481" y="189707"/>
                    </a:moveTo>
                    <a:lnTo>
                      <a:pt x="116475" y="189707"/>
                    </a:lnTo>
                    <a:lnTo>
                      <a:pt x="116475" y="360583"/>
                    </a:lnTo>
                    <a:lnTo>
                      <a:pt x="37662" y="360583"/>
                    </a:lnTo>
                    <a:lnTo>
                      <a:pt x="37662" y="189707"/>
                    </a:lnTo>
                    <a:lnTo>
                      <a:pt x="0" y="189707"/>
                    </a:lnTo>
                    <a:lnTo>
                      <a:pt x="0" y="122752"/>
                    </a:lnTo>
                    <a:lnTo>
                      <a:pt x="37662" y="122752"/>
                    </a:lnTo>
                    <a:lnTo>
                      <a:pt x="37662" y="79510"/>
                    </a:lnTo>
                    <a:cubicBezTo>
                      <a:pt x="37662" y="48822"/>
                      <a:pt x="52309" y="0"/>
                      <a:pt x="117172" y="0"/>
                    </a:cubicBezTo>
                    <a:lnTo>
                      <a:pt x="175758" y="0"/>
                    </a:lnTo>
                    <a:lnTo>
                      <a:pt x="175758" y="65561"/>
                    </a:lnTo>
                    <a:lnTo>
                      <a:pt x="133214" y="65561"/>
                    </a:lnTo>
                    <a:cubicBezTo>
                      <a:pt x="126239" y="65561"/>
                      <a:pt x="116475" y="69048"/>
                      <a:pt x="116475" y="83694"/>
                    </a:cubicBezTo>
                    <a:lnTo>
                      <a:pt x="116475" y="123449"/>
                    </a:lnTo>
                    <a:lnTo>
                      <a:pt x="176456" y="123449"/>
                    </a:lnTo>
                    <a:lnTo>
                      <a:pt x="169481" y="190405"/>
                    </a:lnTo>
                    <a:close/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3428546-B44E-7536-EF75-E2F89B1703BB}"/>
                </a:ext>
              </a:extLst>
            </p:cNvPr>
            <p:cNvGrpSpPr/>
            <p:nvPr userDrawn="1"/>
          </p:nvGrpSpPr>
          <p:grpSpPr>
            <a:xfrm>
              <a:off x="10941232" y="6027105"/>
              <a:ext cx="561805" cy="561805"/>
              <a:chOff x="7547132" y="2236610"/>
              <a:chExt cx="705822" cy="705822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BA35D18-25C5-9874-D610-50A16BB6D855}"/>
                  </a:ext>
                </a:extLst>
              </p:cNvPr>
              <p:cNvSpPr/>
              <p:nvPr/>
            </p:nvSpPr>
            <p:spPr>
              <a:xfrm>
                <a:off x="7547132" y="2236610"/>
                <a:ext cx="705822" cy="705822"/>
              </a:xfrm>
              <a:custGeom>
                <a:avLst/>
                <a:gdLst>
                  <a:gd name="connsiteX0" fmla="*/ 352912 w 705822"/>
                  <a:gd name="connsiteY0" fmla="*/ 705125 h 705822"/>
                  <a:gd name="connsiteX1" fmla="*/ 0 w 705822"/>
                  <a:gd name="connsiteY1" fmla="*/ 352214 h 705822"/>
                  <a:gd name="connsiteX2" fmla="*/ 352912 w 705822"/>
                  <a:gd name="connsiteY2" fmla="*/ 0 h 705822"/>
                  <a:gd name="connsiteX3" fmla="*/ 705823 w 705822"/>
                  <a:gd name="connsiteY3" fmla="*/ 352911 h 705822"/>
                  <a:gd name="connsiteX4" fmla="*/ 352912 w 705822"/>
                  <a:gd name="connsiteY4" fmla="*/ 705822 h 705822"/>
                  <a:gd name="connsiteX5" fmla="*/ 352912 w 705822"/>
                  <a:gd name="connsiteY5" fmla="*/ 32083 h 705822"/>
                  <a:gd name="connsiteX6" fmla="*/ 31385 w 705822"/>
                  <a:gd name="connsiteY6" fmla="*/ 353609 h 705822"/>
                  <a:gd name="connsiteX7" fmla="*/ 352912 w 705822"/>
                  <a:gd name="connsiteY7" fmla="*/ 675135 h 705822"/>
                  <a:gd name="connsiteX8" fmla="*/ 674437 w 705822"/>
                  <a:gd name="connsiteY8" fmla="*/ 353609 h 705822"/>
                  <a:gd name="connsiteX9" fmla="*/ 352912 w 705822"/>
                  <a:gd name="connsiteY9" fmla="*/ 32083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2" y="705125"/>
                    </a:moveTo>
                    <a:cubicBezTo>
                      <a:pt x="158322" y="705125"/>
                      <a:pt x="0" y="546803"/>
                      <a:pt x="0" y="352214"/>
                    </a:cubicBezTo>
                    <a:cubicBezTo>
                      <a:pt x="0" y="157624"/>
                      <a:pt x="159019" y="0"/>
                      <a:pt x="352912" y="0"/>
                    </a:cubicBezTo>
                    <a:cubicBezTo>
                      <a:pt x="546804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2" y="705822"/>
                    </a:cubicBezTo>
                    <a:moveTo>
                      <a:pt x="352912" y="32083"/>
                    </a:moveTo>
                    <a:cubicBezTo>
                      <a:pt x="175758" y="32083"/>
                      <a:pt x="31385" y="176456"/>
                      <a:pt x="31385" y="353609"/>
                    </a:cubicBezTo>
                    <a:cubicBezTo>
                      <a:pt x="31385" y="530762"/>
                      <a:pt x="175758" y="675135"/>
                      <a:pt x="352912" y="675135"/>
                    </a:cubicBezTo>
                    <a:cubicBezTo>
                      <a:pt x="530065" y="675135"/>
                      <a:pt x="674437" y="530762"/>
                      <a:pt x="674437" y="353609"/>
                    </a:cubicBezTo>
                    <a:cubicBezTo>
                      <a:pt x="674437" y="176456"/>
                      <a:pt x="530065" y="32083"/>
                      <a:pt x="352912" y="32083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079633E-F6E6-DE07-52B2-834623631350}"/>
                  </a:ext>
                </a:extLst>
              </p:cNvPr>
              <p:cNvSpPr/>
              <p:nvPr/>
            </p:nvSpPr>
            <p:spPr>
              <a:xfrm>
                <a:off x="7752184" y="2422132"/>
                <a:ext cx="311761" cy="307576"/>
              </a:xfrm>
              <a:custGeom>
                <a:avLst/>
                <a:gdLst>
                  <a:gd name="connsiteX0" fmla="*/ 311064 w 311761"/>
                  <a:gd name="connsiteY0" fmla="*/ 189707 h 307576"/>
                  <a:gd name="connsiteX1" fmla="*/ 311064 w 311761"/>
                  <a:gd name="connsiteY1" fmla="*/ 306879 h 307576"/>
                  <a:gd name="connsiteX2" fmla="*/ 243411 w 311761"/>
                  <a:gd name="connsiteY2" fmla="*/ 306879 h 307576"/>
                  <a:gd name="connsiteX3" fmla="*/ 243411 w 311761"/>
                  <a:gd name="connsiteY3" fmla="*/ 198077 h 307576"/>
                  <a:gd name="connsiteX4" fmla="*/ 209236 w 311761"/>
                  <a:gd name="connsiteY4" fmla="*/ 152045 h 307576"/>
                  <a:gd name="connsiteX5" fmla="*/ 174363 w 311761"/>
                  <a:gd name="connsiteY5" fmla="*/ 177153 h 307576"/>
                  <a:gd name="connsiteX6" fmla="*/ 172271 w 311761"/>
                  <a:gd name="connsiteY6" fmla="*/ 193892 h 307576"/>
                  <a:gd name="connsiteX7" fmla="*/ 172271 w 311761"/>
                  <a:gd name="connsiteY7" fmla="*/ 307577 h 307576"/>
                  <a:gd name="connsiteX8" fmla="*/ 104618 w 311761"/>
                  <a:gd name="connsiteY8" fmla="*/ 307577 h 307576"/>
                  <a:gd name="connsiteX9" fmla="*/ 104618 w 311761"/>
                  <a:gd name="connsiteY9" fmla="*/ 103921 h 307576"/>
                  <a:gd name="connsiteX10" fmla="*/ 172271 w 311761"/>
                  <a:gd name="connsiteY10" fmla="*/ 103921 h 307576"/>
                  <a:gd name="connsiteX11" fmla="*/ 172271 w 311761"/>
                  <a:gd name="connsiteY11" fmla="*/ 132516 h 307576"/>
                  <a:gd name="connsiteX12" fmla="*/ 172271 w 311761"/>
                  <a:gd name="connsiteY12" fmla="*/ 132516 h 307576"/>
                  <a:gd name="connsiteX13" fmla="*/ 172271 w 311761"/>
                  <a:gd name="connsiteY13" fmla="*/ 132516 h 307576"/>
                  <a:gd name="connsiteX14" fmla="*/ 233647 w 311761"/>
                  <a:gd name="connsiteY14" fmla="*/ 98341 h 307576"/>
                  <a:gd name="connsiteX15" fmla="*/ 311762 w 311761"/>
                  <a:gd name="connsiteY15" fmla="*/ 190405 h 307576"/>
                  <a:gd name="connsiteX16" fmla="*/ 0 w 311761"/>
                  <a:gd name="connsiteY16" fmla="*/ 307577 h 307576"/>
                  <a:gd name="connsiteX17" fmla="*/ 67653 w 311761"/>
                  <a:gd name="connsiteY17" fmla="*/ 307577 h 307576"/>
                  <a:gd name="connsiteX18" fmla="*/ 67653 w 311761"/>
                  <a:gd name="connsiteY18" fmla="*/ 103921 h 307576"/>
                  <a:gd name="connsiteX19" fmla="*/ 0 w 311761"/>
                  <a:gd name="connsiteY19" fmla="*/ 103921 h 307576"/>
                  <a:gd name="connsiteX20" fmla="*/ 0 w 311761"/>
                  <a:gd name="connsiteY20" fmla="*/ 307577 h 307576"/>
                  <a:gd name="connsiteX21" fmla="*/ 69745 w 311761"/>
                  <a:gd name="connsiteY21" fmla="*/ 34873 h 307576"/>
                  <a:gd name="connsiteX22" fmla="*/ 34873 w 311761"/>
                  <a:gd name="connsiteY22" fmla="*/ 69745 h 307576"/>
                  <a:gd name="connsiteX23" fmla="*/ 0 w 311761"/>
                  <a:gd name="connsiteY23" fmla="*/ 34873 h 307576"/>
                  <a:gd name="connsiteX24" fmla="*/ 34873 w 311761"/>
                  <a:gd name="connsiteY24" fmla="*/ 0 h 307576"/>
                  <a:gd name="connsiteX25" fmla="*/ 69745 w 311761"/>
                  <a:gd name="connsiteY25" fmla="*/ 34873 h 30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1761" h="307576">
                    <a:moveTo>
                      <a:pt x="311064" y="189707"/>
                    </a:moveTo>
                    <a:lnTo>
                      <a:pt x="311064" y="306879"/>
                    </a:lnTo>
                    <a:lnTo>
                      <a:pt x="243411" y="306879"/>
                    </a:lnTo>
                    <a:lnTo>
                      <a:pt x="243411" y="198077"/>
                    </a:lnTo>
                    <a:cubicBezTo>
                      <a:pt x="243411" y="170876"/>
                      <a:pt x="233647" y="152045"/>
                      <a:pt x="209236" y="152045"/>
                    </a:cubicBezTo>
                    <a:cubicBezTo>
                      <a:pt x="190405" y="152045"/>
                      <a:pt x="179246" y="164599"/>
                      <a:pt x="174363" y="177153"/>
                    </a:cubicBezTo>
                    <a:cubicBezTo>
                      <a:pt x="172271" y="181338"/>
                      <a:pt x="172271" y="187615"/>
                      <a:pt x="172271" y="193892"/>
                    </a:cubicBezTo>
                    <a:lnTo>
                      <a:pt x="172271" y="307577"/>
                    </a:lnTo>
                    <a:lnTo>
                      <a:pt x="104618" y="307577"/>
                    </a:lnTo>
                    <a:cubicBezTo>
                      <a:pt x="104618" y="307577"/>
                      <a:pt x="105316" y="122752"/>
                      <a:pt x="104618" y="103921"/>
                    </a:cubicBezTo>
                    <a:lnTo>
                      <a:pt x="172271" y="103921"/>
                    </a:lnTo>
                    <a:lnTo>
                      <a:pt x="172271" y="132516"/>
                    </a:lnTo>
                    <a:cubicBezTo>
                      <a:pt x="172271" y="132516"/>
                      <a:pt x="172271" y="132516"/>
                      <a:pt x="172271" y="132516"/>
                    </a:cubicBezTo>
                    <a:lnTo>
                      <a:pt x="172271" y="132516"/>
                    </a:lnTo>
                    <a:cubicBezTo>
                      <a:pt x="181338" y="117870"/>
                      <a:pt x="197379" y="98341"/>
                      <a:pt x="233647" y="98341"/>
                    </a:cubicBezTo>
                    <a:cubicBezTo>
                      <a:pt x="278284" y="98341"/>
                      <a:pt x="311762" y="127634"/>
                      <a:pt x="311762" y="190405"/>
                    </a:cubicBezTo>
                    <a:moveTo>
                      <a:pt x="0" y="307577"/>
                    </a:moveTo>
                    <a:lnTo>
                      <a:pt x="67653" y="307577"/>
                    </a:lnTo>
                    <a:lnTo>
                      <a:pt x="67653" y="103921"/>
                    </a:lnTo>
                    <a:lnTo>
                      <a:pt x="0" y="103921"/>
                    </a:lnTo>
                    <a:lnTo>
                      <a:pt x="0" y="307577"/>
                    </a:lnTo>
                    <a:close/>
                    <a:moveTo>
                      <a:pt x="69745" y="34873"/>
                    </a:moveTo>
                    <a:cubicBezTo>
                      <a:pt x="69745" y="54401"/>
                      <a:pt x="54402" y="69745"/>
                      <a:pt x="34873" y="69745"/>
                    </a:cubicBezTo>
                    <a:cubicBezTo>
                      <a:pt x="15344" y="69745"/>
                      <a:pt x="0" y="54401"/>
                      <a:pt x="0" y="34873"/>
                    </a:cubicBezTo>
                    <a:cubicBezTo>
                      <a:pt x="0" y="15344"/>
                      <a:pt x="15344" y="0"/>
                      <a:pt x="34873" y="0"/>
                    </a:cubicBezTo>
                    <a:cubicBezTo>
                      <a:pt x="54402" y="0"/>
                      <a:pt x="69745" y="15344"/>
                      <a:pt x="69745" y="34873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8C6E2FE-F78B-6EAF-89DF-B0026817AF46}"/>
                </a:ext>
              </a:extLst>
            </p:cNvPr>
            <p:cNvGrpSpPr/>
            <p:nvPr userDrawn="1"/>
          </p:nvGrpSpPr>
          <p:grpSpPr>
            <a:xfrm>
              <a:off x="10050390" y="6018736"/>
              <a:ext cx="561805" cy="561805"/>
              <a:chOff x="6411678" y="2228241"/>
              <a:chExt cx="705822" cy="705822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EB2939B-7673-B1F2-E923-E9105414C9CC}"/>
                  </a:ext>
                </a:extLst>
              </p:cNvPr>
              <p:cNvSpPr/>
              <p:nvPr/>
            </p:nvSpPr>
            <p:spPr>
              <a:xfrm>
                <a:off x="6411678" y="2228241"/>
                <a:ext cx="705822" cy="705822"/>
              </a:xfrm>
              <a:custGeom>
                <a:avLst/>
                <a:gdLst>
                  <a:gd name="connsiteX0" fmla="*/ 352911 w 705822"/>
                  <a:gd name="connsiteY0" fmla="*/ 705125 h 705822"/>
                  <a:gd name="connsiteX1" fmla="*/ 0 w 705822"/>
                  <a:gd name="connsiteY1" fmla="*/ 352214 h 705822"/>
                  <a:gd name="connsiteX2" fmla="*/ 352911 w 705822"/>
                  <a:gd name="connsiteY2" fmla="*/ 0 h 705822"/>
                  <a:gd name="connsiteX3" fmla="*/ 705823 w 705822"/>
                  <a:gd name="connsiteY3" fmla="*/ 352911 h 705822"/>
                  <a:gd name="connsiteX4" fmla="*/ 352911 w 705822"/>
                  <a:gd name="connsiteY4" fmla="*/ 705822 h 705822"/>
                  <a:gd name="connsiteX5" fmla="*/ 352911 w 705822"/>
                  <a:gd name="connsiteY5" fmla="*/ 31385 h 705822"/>
                  <a:gd name="connsiteX6" fmla="*/ 31385 w 705822"/>
                  <a:gd name="connsiteY6" fmla="*/ 352911 h 705822"/>
                  <a:gd name="connsiteX7" fmla="*/ 352911 w 705822"/>
                  <a:gd name="connsiteY7" fmla="*/ 674437 h 705822"/>
                  <a:gd name="connsiteX8" fmla="*/ 674437 w 705822"/>
                  <a:gd name="connsiteY8" fmla="*/ 352911 h 705822"/>
                  <a:gd name="connsiteX9" fmla="*/ 352911 w 705822"/>
                  <a:gd name="connsiteY9" fmla="*/ 31385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1" y="705125"/>
                    </a:moveTo>
                    <a:cubicBezTo>
                      <a:pt x="158322" y="705125"/>
                      <a:pt x="0" y="546803"/>
                      <a:pt x="0" y="352214"/>
                    </a:cubicBezTo>
                    <a:cubicBezTo>
                      <a:pt x="0" y="157624"/>
                      <a:pt x="158322" y="0"/>
                      <a:pt x="352911" y="0"/>
                    </a:cubicBezTo>
                    <a:cubicBezTo>
                      <a:pt x="547501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1" y="705822"/>
                    </a:cubicBezTo>
                    <a:moveTo>
                      <a:pt x="352911" y="31385"/>
                    </a:moveTo>
                    <a:cubicBezTo>
                      <a:pt x="175758" y="31385"/>
                      <a:pt x="31385" y="175758"/>
                      <a:pt x="31385" y="352911"/>
                    </a:cubicBezTo>
                    <a:cubicBezTo>
                      <a:pt x="31385" y="530064"/>
                      <a:pt x="175758" y="674437"/>
                      <a:pt x="352911" y="674437"/>
                    </a:cubicBezTo>
                    <a:cubicBezTo>
                      <a:pt x="530065" y="674437"/>
                      <a:pt x="674437" y="530064"/>
                      <a:pt x="674437" y="352911"/>
                    </a:cubicBezTo>
                    <a:cubicBezTo>
                      <a:pt x="674437" y="175758"/>
                      <a:pt x="530065" y="31385"/>
                      <a:pt x="352911" y="31385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EC4AD46-EBF4-6BF4-BDCB-CD2035BCC6A8}"/>
                  </a:ext>
                </a:extLst>
              </p:cNvPr>
              <p:cNvSpPr/>
              <p:nvPr/>
            </p:nvSpPr>
            <p:spPr>
              <a:xfrm>
                <a:off x="6595108" y="2423527"/>
                <a:ext cx="338962" cy="317341"/>
              </a:xfrm>
              <a:custGeom>
                <a:avLst/>
                <a:gdLst>
                  <a:gd name="connsiteX0" fmla="*/ 338265 w 338962"/>
                  <a:gd name="connsiteY0" fmla="*/ 317341 h 317341"/>
                  <a:gd name="connsiteX1" fmla="*/ 207144 w 338962"/>
                  <a:gd name="connsiteY1" fmla="*/ 142280 h 317341"/>
                  <a:gd name="connsiteX2" fmla="*/ 338962 w 338962"/>
                  <a:gd name="connsiteY2" fmla="*/ 0 h 317341"/>
                  <a:gd name="connsiteX3" fmla="*/ 309669 w 338962"/>
                  <a:gd name="connsiteY3" fmla="*/ 0 h 317341"/>
                  <a:gd name="connsiteX4" fmla="*/ 194589 w 338962"/>
                  <a:gd name="connsiteY4" fmla="*/ 124844 h 317341"/>
                  <a:gd name="connsiteX5" fmla="*/ 101131 w 338962"/>
                  <a:gd name="connsiteY5" fmla="*/ 0 h 317341"/>
                  <a:gd name="connsiteX6" fmla="*/ 0 w 338962"/>
                  <a:gd name="connsiteY6" fmla="*/ 0 h 317341"/>
                  <a:gd name="connsiteX7" fmla="*/ 138096 w 338962"/>
                  <a:gd name="connsiteY7" fmla="*/ 184825 h 317341"/>
                  <a:gd name="connsiteX8" fmla="*/ 15344 w 338962"/>
                  <a:gd name="connsiteY8" fmla="*/ 317341 h 317341"/>
                  <a:gd name="connsiteX9" fmla="*/ 44637 w 338962"/>
                  <a:gd name="connsiteY9" fmla="*/ 317341 h 317341"/>
                  <a:gd name="connsiteX10" fmla="*/ 150650 w 338962"/>
                  <a:gd name="connsiteY10" fmla="*/ 202959 h 317341"/>
                  <a:gd name="connsiteX11" fmla="*/ 236437 w 338962"/>
                  <a:gd name="connsiteY11" fmla="*/ 317341 h 317341"/>
                  <a:gd name="connsiteX12" fmla="*/ 337567 w 338962"/>
                  <a:gd name="connsiteY12" fmla="*/ 317341 h 317341"/>
                  <a:gd name="connsiteX13" fmla="*/ 295023 w 338962"/>
                  <a:gd name="connsiteY13" fmla="*/ 295720 h 317341"/>
                  <a:gd name="connsiteX14" fmla="*/ 248991 w 338962"/>
                  <a:gd name="connsiteY14" fmla="*/ 295720 h 317341"/>
                  <a:gd name="connsiteX15" fmla="*/ 44637 w 338962"/>
                  <a:gd name="connsiteY15" fmla="*/ 22318 h 317341"/>
                  <a:gd name="connsiteX16" fmla="*/ 90669 w 338962"/>
                  <a:gd name="connsiteY16" fmla="*/ 22318 h 317341"/>
                  <a:gd name="connsiteX17" fmla="*/ 295023 w 338962"/>
                  <a:gd name="connsiteY17" fmla="*/ 295720 h 3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8962" h="317341">
                    <a:moveTo>
                      <a:pt x="338265" y="317341"/>
                    </a:moveTo>
                    <a:lnTo>
                      <a:pt x="207144" y="142280"/>
                    </a:lnTo>
                    <a:lnTo>
                      <a:pt x="338962" y="0"/>
                    </a:lnTo>
                    <a:lnTo>
                      <a:pt x="309669" y="0"/>
                    </a:lnTo>
                    <a:lnTo>
                      <a:pt x="194589" y="124844"/>
                    </a:lnTo>
                    <a:lnTo>
                      <a:pt x="101131" y="0"/>
                    </a:lnTo>
                    <a:lnTo>
                      <a:pt x="0" y="0"/>
                    </a:lnTo>
                    <a:lnTo>
                      <a:pt x="138096" y="184825"/>
                    </a:lnTo>
                    <a:lnTo>
                      <a:pt x="15344" y="317341"/>
                    </a:lnTo>
                    <a:lnTo>
                      <a:pt x="44637" y="317341"/>
                    </a:lnTo>
                    <a:lnTo>
                      <a:pt x="150650" y="202959"/>
                    </a:lnTo>
                    <a:lnTo>
                      <a:pt x="236437" y="317341"/>
                    </a:lnTo>
                    <a:lnTo>
                      <a:pt x="337567" y="317341"/>
                    </a:lnTo>
                    <a:close/>
                    <a:moveTo>
                      <a:pt x="295023" y="295720"/>
                    </a:moveTo>
                    <a:lnTo>
                      <a:pt x="248991" y="295720"/>
                    </a:lnTo>
                    <a:lnTo>
                      <a:pt x="44637" y="22318"/>
                    </a:lnTo>
                    <a:lnTo>
                      <a:pt x="90669" y="22318"/>
                    </a:lnTo>
                    <a:lnTo>
                      <a:pt x="295023" y="295720"/>
                    </a:lnTo>
                    <a:close/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312CB9E-69C6-A5F2-83A6-DE868FDC24BB}"/>
              </a:ext>
            </a:extLst>
          </p:cNvPr>
          <p:cNvSpPr txBox="1">
            <a:spLocks/>
          </p:cNvSpPr>
          <p:nvPr/>
        </p:nvSpPr>
        <p:spPr>
          <a:xfrm>
            <a:off x="7826984" y="5626399"/>
            <a:ext cx="4026783" cy="322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188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914377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828755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b="1" dirty="0">
                <a:solidFill>
                  <a:schemeClr val="bg1"/>
                </a:solidFill>
              </a:rPr>
              <a:t>+44 1623 751 500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873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D2044"/>
      </a:dk1>
      <a:lt1>
        <a:srgbClr val="FFFFFF"/>
      </a:lt1>
      <a:dk2>
        <a:srgbClr val="0D2044"/>
      </a:dk2>
      <a:lt2>
        <a:srgbClr val="F3F2F0"/>
      </a:lt2>
      <a:accent1>
        <a:srgbClr val="FF6F61"/>
      </a:accent1>
      <a:accent2>
        <a:srgbClr val="48BED8"/>
      </a:accent2>
      <a:accent3>
        <a:srgbClr val="FAC08F"/>
      </a:accent3>
      <a:accent4>
        <a:srgbClr val="8064A2"/>
      </a:accent4>
      <a:accent5>
        <a:srgbClr val="4F81BD"/>
      </a:accent5>
      <a:accent6>
        <a:srgbClr val="F79646"/>
      </a:accent6>
      <a:hlink>
        <a:srgbClr val="EC6839"/>
      </a:hlink>
      <a:folHlink>
        <a:srgbClr val="00B0F0"/>
      </a:folHlink>
    </a:clrScheme>
    <a:fontScheme name="Custom 4">
      <a:majorFont>
        <a:latin typeface="Montserrat 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14586</TotalTime>
  <Words>111</Words>
  <Application>Microsoft Office PowerPoint</Application>
  <PresentationFormat>Widescreen</PresentationFormat>
  <Paragraphs>13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Montserrat</vt:lpstr>
      <vt:lpstr>1_Office Theme</vt:lpstr>
      <vt:lpstr>Silflex</vt:lpstr>
      <vt:lpstr>PowerPoint Presentation</vt:lpstr>
      <vt:lpstr>PowerPoint Presentation</vt:lpstr>
      <vt:lpstr>PowerPoint Presentation</vt:lpstr>
      <vt:lpstr>PowerPoint Presentation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Brightwake Ltd</dc:title>
  <dc:creator>Paul Browning</dc:creator>
  <cp:lastModifiedBy>Kwai-Lin Li</cp:lastModifiedBy>
  <cp:revision>276</cp:revision>
  <cp:lastPrinted>2019-09-10T10:01:03Z</cp:lastPrinted>
  <dcterms:created xsi:type="dcterms:W3CDTF">2013-02-28T10:16:55Z</dcterms:created>
  <dcterms:modified xsi:type="dcterms:W3CDTF">2025-04-23T08:47:02Z</dcterms:modified>
</cp:coreProperties>
</file>